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0" r:id="rId5"/>
    <p:sldId id="263" r:id="rId6"/>
    <p:sldId id="262" r:id="rId7"/>
    <p:sldId id="259" r:id="rId8"/>
    <p:sldId id="267" r:id="rId9"/>
    <p:sldId id="268" r:id="rId10"/>
    <p:sldId id="266" r:id="rId11"/>
    <p:sldId id="264" r:id="rId12"/>
    <p:sldId id="265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jpeg>
</file>

<file path=ppt/media/image13.jpeg>
</file>

<file path=ppt/media/image14.jpeg>
</file>

<file path=ppt/media/image15.jpg>
</file>

<file path=ppt/media/image16.jpeg>
</file>

<file path=ppt/media/image17.png>
</file>

<file path=ppt/media/image18.jpeg>
</file>

<file path=ppt/media/image19.jpe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7CE82-FEA6-4BCF-82F9-8216A5D64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8C9F78-9ACD-48F8-9D8D-4130C423B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E6940-9151-49FB-8338-C8194888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245D6-7508-4BFF-8ADB-471896FAD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C7E42-2AE8-40C6-ADDE-C4A095872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46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95EB2-9DCC-48B4-87C4-718B86C42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B2E78-19C6-4E65-9464-7E50B9FD82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E2130-E7BD-476F-92B3-BAF86463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29D80B-BDDF-409A-99B4-7C81405D8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290F4-1E7A-4EE0-8B19-B50C7B5B8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FB2E5C-3705-44E4-9CAF-A6DDD1D96A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4B24E4-0E1F-472F-8CFF-8FC9B63C0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53160-6DF9-46D7-BFE2-C77EFD68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AE6BA-56B8-4B98-B0C7-36FECECF9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79202-5E80-4EE6-90B6-E67FBD7B8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176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4C162-EEDA-44B4-A6FD-F8F10DD4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2202E-AC24-47E8-A211-48D1F860D1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B7A6D-AFB7-418B-B35B-D4D669473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3035D-1C2A-4900-93A9-49AD194C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2EB83-9022-4C6D-A170-526221F0B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44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772BB-6676-4BAE-B775-4C769B33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5A283-293F-485A-A055-3A98172C5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344CB-01FB-433F-A7F2-B66418027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BA20-FA28-4C51-9D9F-33F0168C1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4E6D9-1A16-47F0-A323-FBFB2E68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97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0622-3209-43D5-BF99-6A27D6173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6AA21-3B68-4E8E-B540-CD4EB00E34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F7663-2B26-4563-AAA5-71A76F17C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4DE59-DBB8-4088-BADA-1FBBECD0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54466-D678-4AAC-B047-F2462D3CB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793808-3696-42B8-91AE-3AC38DC5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6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E2B9-164A-469D-AEDF-36CEC03BC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55B28-5B55-40A1-8899-BE78B4133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D7C4C-5717-400A-8A92-397BCFEBA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65A6F-7DDB-4DE7-8CEA-603F966DF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5FF33E-48CF-47E4-A0C9-8DD529FDDD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F816B8-CA9C-42A1-9154-38307F5B5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0F825-4128-4E5D-B96C-F3C72BF3D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4B0CA9-6F68-436E-9F66-981E12B9A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EB826-3942-466F-B0B3-0128D6450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FBBD7C-AF4D-4B30-BC86-3E49C3D3F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A1BE0D-AA0A-4D2F-80DA-5CE352EBF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22977-A207-4A3D-9587-24A502918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86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910586-AC65-49E5-9C82-A504AABA5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045AA9-C66B-4A07-B9EF-5A4A27E7B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FA1B3-999E-46FE-A1A8-74122AE00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93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DB06E-2B3F-4E74-A868-D3BCAA789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9BBDD-14E5-401F-A02A-BDBB38DDE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D9375-654D-4986-B5AF-FB381039C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758EA-62FF-4435-8951-075BDD22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BFB5F-9EE2-46CE-80E9-F69BDC2DD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433212-AD69-457F-83C1-F5661895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4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1C5AC-6907-4A2F-A1ED-7CA8358F1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06E29A-33BA-4700-AF31-6006365651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ECEED3-D034-4E96-BF51-009E6795A0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C0B64-2AF6-4B36-83F0-36E9EBB4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2671F-41F0-4F0D-96A7-5DFFC07A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BC73B6-4C3C-4427-BF2F-8E773E466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1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EABDAD-77EE-49BA-A059-CE2785A8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9AF41-DCC0-428B-9D0D-C73901ACD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A4480-3D54-4F0D-B770-ABF63A4CFE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B94536-4799-49BA-BA70-A1EDAED9E8CD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78B11-0C2F-46A7-B239-4695DEF3EC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58108-483E-4AF1-8951-88301704D3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7D9B40-D813-43A4-9C9F-D6F97B79A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866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safegrid.io/electrical-grid-fault-detection/" TargetMode="External"/><Relationship Id="rId3" Type="http://schemas.openxmlformats.org/officeDocument/2006/relationships/image" Target="../media/image7.jpeg"/><Relationship Id="rId7" Type="http://schemas.openxmlformats.org/officeDocument/2006/relationships/hyperlink" Target="https://www.aeroqual.com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Relationship Id="rId9" Type="http://schemas.openxmlformats.org/officeDocument/2006/relationships/hyperlink" Target="https://sense.digitalmatter.com/blog/soil-moisture-sensor-monitor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AB595-3147-424A-8D48-10B51D55E5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427B9-EEB0-4F48-A45A-9EA7A73C95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9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Solar plant design guide: the basics - PVcase">
            <a:extLst>
              <a:ext uri="{FF2B5EF4-FFF2-40B4-BE49-F238E27FC236}">
                <a16:creationId xmlns:a16="http://schemas.microsoft.com/office/drawing/2014/main" id="{CBF00B3A-2002-4BAF-9351-B69D77846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64659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8B2E906-A83E-4C8D-B60D-94174953D8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31"/>
          <a:stretch/>
        </p:blipFill>
        <p:spPr bwMode="auto">
          <a:xfrm>
            <a:off x="6463417" y="-1"/>
            <a:ext cx="5574796" cy="2965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206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EECEE-EF07-4DED-BE73-AB5694E124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7" t="14240" r="23252" b="5890"/>
          <a:stretch/>
        </p:blipFill>
        <p:spPr>
          <a:xfrm>
            <a:off x="133164" y="282453"/>
            <a:ext cx="5681709" cy="5640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6E648-B5CE-41DB-95D7-040FDA2BAE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57" t="11133" r="17282" b="5891"/>
          <a:stretch/>
        </p:blipFill>
        <p:spPr>
          <a:xfrm>
            <a:off x="6488098" y="193847"/>
            <a:ext cx="4147351" cy="3000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1F9822-8AC2-4B2D-BB37-CFA535849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" t="10486" r="21254" b="5243"/>
          <a:stretch/>
        </p:blipFill>
        <p:spPr>
          <a:xfrm>
            <a:off x="6377128" y="3341297"/>
            <a:ext cx="5749769" cy="337273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AC53EBA-779A-4E52-84F4-051781807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531" y="611100"/>
            <a:ext cx="1835461" cy="142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10CAED2-BC1A-4263-971F-DB742DF44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2156" y="4486543"/>
            <a:ext cx="2291675" cy="251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0F85FF-79E4-4BD5-A5C1-09D1343A30E7}"/>
              </a:ext>
            </a:extLst>
          </p:cNvPr>
          <p:cNvSpPr txBox="1"/>
          <p:nvPr/>
        </p:nvSpPr>
        <p:spPr>
          <a:xfrm>
            <a:off x="3240350" y="1137548"/>
            <a:ext cx="1647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SJR Ranking Q1</a:t>
            </a:r>
          </a:p>
        </p:txBody>
      </p:sp>
    </p:spTree>
    <p:extLst>
      <p:ext uri="{BB962C8B-B14F-4D97-AF65-F5344CB8AC3E}">
        <p14:creationId xmlns:p14="http://schemas.microsoft.com/office/powerpoint/2010/main" val="4083875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93707C-EB37-463A-8C87-E4EEBA319E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2993546"/>
            <a:ext cx="11948160" cy="38644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3249376-B976-4CE7-A086-4FF9861E92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" t="2942" r="-1632" b="-4443"/>
          <a:stretch/>
        </p:blipFill>
        <p:spPr>
          <a:xfrm>
            <a:off x="121920" y="111760"/>
            <a:ext cx="12171680" cy="29565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662C2A-88B4-4F54-8E4C-39CE94778D21}"/>
              </a:ext>
            </a:extLst>
          </p:cNvPr>
          <p:cNvSpPr txBox="1"/>
          <p:nvPr/>
        </p:nvSpPr>
        <p:spPr>
          <a:xfrm>
            <a:off x="210616" y="3200658"/>
            <a:ext cx="461665" cy="3155672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r>
              <a:rPr lang="en-US" dirty="0"/>
              <a:t>Cable (Sensor ID/ Time series ID)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45D4F-91EB-4E9C-9B70-EB316B04286D}"/>
              </a:ext>
            </a:extLst>
          </p:cNvPr>
          <p:cNvSpPr txBox="1"/>
          <p:nvPr/>
        </p:nvSpPr>
        <p:spPr>
          <a:xfrm>
            <a:off x="6207760" y="6488668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2926770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5EECEE-EF07-4DED-BE73-AB5694E124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37" t="14240" r="23252" b="5890"/>
          <a:stretch/>
        </p:blipFill>
        <p:spPr>
          <a:xfrm>
            <a:off x="133164" y="282453"/>
            <a:ext cx="5681709" cy="5640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6E648-B5CE-41DB-95D7-040FDA2BAE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257" t="11133" r="17282" b="5891"/>
          <a:stretch/>
        </p:blipFill>
        <p:spPr>
          <a:xfrm>
            <a:off x="6488098" y="193847"/>
            <a:ext cx="4147351" cy="3000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1F9822-8AC2-4B2D-BB37-CFA5358494E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" t="10486" r="21254" b="5243"/>
          <a:stretch/>
        </p:blipFill>
        <p:spPr>
          <a:xfrm>
            <a:off x="6377128" y="3341297"/>
            <a:ext cx="5749769" cy="337273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AC53EBA-779A-4E52-84F4-051781807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1531" y="611100"/>
            <a:ext cx="1835461" cy="142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F10CAED2-BC1A-4263-971F-DB742DF44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2156" y="4486543"/>
            <a:ext cx="2291675" cy="251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0F85FF-79E4-4BD5-A5C1-09D1343A30E7}"/>
              </a:ext>
            </a:extLst>
          </p:cNvPr>
          <p:cNvSpPr txBox="1"/>
          <p:nvPr/>
        </p:nvSpPr>
        <p:spPr>
          <a:xfrm>
            <a:off x="2378098" y="5923438"/>
            <a:ext cx="34367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SJR Ranking Q1</a:t>
            </a:r>
          </a:p>
        </p:txBody>
      </p:sp>
    </p:spTree>
    <p:extLst>
      <p:ext uri="{BB962C8B-B14F-4D97-AF65-F5344CB8AC3E}">
        <p14:creationId xmlns:p14="http://schemas.microsoft.com/office/powerpoint/2010/main" val="810590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9DAC0F-5DDC-497B-90BF-5425250592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85" t="14110" r="26747" b="4984"/>
          <a:stretch/>
        </p:blipFill>
        <p:spPr>
          <a:xfrm>
            <a:off x="5122228" y="71021"/>
            <a:ext cx="6559875" cy="6578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66CA66-C70C-4B84-B257-7FF5EA73E4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22228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6C9B11-327C-43EB-87C2-0BD8A62754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95" t="15663" r="18883" b="16893"/>
          <a:stretch/>
        </p:blipFill>
        <p:spPr>
          <a:xfrm>
            <a:off x="8708994" y="4156764"/>
            <a:ext cx="3364638" cy="22262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5B361B-3FFC-4EA0-9D58-5C6C4CC6B9B3}"/>
              </a:ext>
            </a:extLst>
          </p:cNvPr>
          <p:cNvSpPr txBox="1"/>
          <p:nvPr/>
        </p:nvSpPr>
        <p:spPr>
          <a:xfrm>
            <a:off x="8636857" y="694491"/>
            <a:ext cx="34367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SJR Ranking Q1</a:t>
            </a:r>
          </a:p>
        </p:txBody>
      </p:sp>
    </p:spTree>
    <p:extLst>
      <p:ext uri="{BB962C8B-B14F-4D97-AF65-F5344CB8AC3E}">
        <p14:creationId xmlns:p14="http://schemas.microsoft.com/office/powerpoint/2010/main" val="574772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AA39C-29A3-4329-B424-1627BB09F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64" t="14757" r="31408" b="4855"/>
          <a:stretch/>
        </p:blipFill>
        <p:spPr>
          <a:xfrm>
            <a:off x="-2" y="0"/>
            <a:ext cx="5788241" cy="68466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B9CA85-D085-4A0A-9CEB-7421E7ED09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6" t="13980" r="30752" b="4854"/>
          <a:stretch/>
        </p:blipFill>
        <p:spPr>
          <a:xfrm>
            <a:off x="6288350" y="0"/>
            <a:ext cx="5788239" cy="66713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464DA8-7F84-435D-B02D-DF157EEE2379}"/>
              </a:ext>
            </a:extLst>
          </p:cNvPr>
          <p:cNvSpPr txBox="1"/>
          <p:nvPr/>
        </p:nvSpPr>
        <p:spPr>
          <a:xfrm>
            <a:off x="5745694" y="117442"/>
            <a:ext cx="34367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SJR Ranking Q1</a:t>
            </a:r>
          </a:p>
        </p:txBody>
      </p:sp>
    </p:spTree>
    <p:extLst>
      <p:ext uri="{BB962C8B-B14F-4D97-AF65-F5344CB8AC3E}">
        <p14:creationId xmlns:p14="http://schemas.microsoft.com/office/powerpoint/2010/main" val="2111154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D6183BC-45EB-45D0-A06F-E8421A4C6D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>
            <a:extLst>
              <a:ext uri="{FF2B5EF4-FFF2-40B4-BE49-F238E27FC236}">
                <a16:creationId xmlns:a16="http://schemas.microsoft.com/office/drawing/2014/main" id="{B65B5BCA-03F1-4319-BF7A-00C12E58A5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A42AA9EA-41F6-4596-B9D2-EAD472291A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400" y="3581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963355-12F1-4BE8-81EF-8555BC1E7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754" y="3481781"/>
            <a:ext cx="6516091" cy="3237847"/>
          </a:xfrm>
          <a:prstGeom prst="rect">
            <a:avLst/>
          </a:prstGeom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539932DA-545D-4CBA-B915-3F2445E80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337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314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720DFD-EAEB-9348-842A-6F3C1F679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2506" y="0"/>
            <a:ext cx="12957011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F67BE64-6DF5-9844-A046-5BE62ACCD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9" t="397" b="1188"/>
          <a:stretch/>
        </p:blipFill>
        <p:spPr>
          <a:xfrm>
            <a:off x="6400800" y="137972"/>
            <a:ext cx="6029325" cy="354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59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0A50CD-8253-4505-9AB4-4FF2A73F71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-105671"/>
            <a:ext cx="12192000" cy="684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99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42553-6274-4B37-8502-4D55654E0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06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D42553-6274-4B37-8502-4D55654E03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1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459F15-1874-4F54-8107-6CD4530D9A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667"/>
          <a:stretch/>
        </p:blipFill>
        <p:spPr>
          <a:xfrm>
            <a:off x="0" y="97536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431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8128237-B060-4BF1-AFD2-842000379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173032" cy="352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A9FB3C6-B0AB-4F18-9932-D8E9715BA1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032" y="0"/>
            <a:ext cx="6018968" cy="3529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w Broadband Over Powerlines Works | HowStuffWorks">
            <a:extLst>
              <a:ext uri="{FF2B5EF4-FFF2-40B4-BE49-F238E27FC236}">
                <a16:creationId xmlns:a16="http://schemas.microsoft.com/office/drawing/2014/main" id="{CAA76240-5B6B-481A-9929-035C8161CA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472330"/>
            <a:ext cx="6173032" cy="3385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842EB24-A334-4DFC-9766-EDB5B522A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501" y="3472330"/>
            <a:ext cx="2739531" cy="1826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3DE620E-48B3-4CCF-8312-9F4869E605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"/>
          <a:stretch/>
        </p:blipFill>
        <p:spPr>
          <a:xfrm>
            <a:off x="6173032" y="3472330"/>
            <a:ext cx="6018968" cy="3431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988CE8-070B-4894-8EBE-2977A079A8BF}"/>
              </a:ext>
            </a:extLst>
          </p:cNvPr>
          <p:cNvSpPr txBox="1"/>
          <p:nvPr/>
        </p:nvSpPr>
        <p:spPr>
          <a:xfrm>
            <a:off x="1852619" y="2926670"/>
            <a:ext cx="4320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Air Quality Monitoring Systems</a:t>
            </a:r>
            <a:endParaRPr lang="en-US" b="0" i="0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345A62-8BD3-43E9-8314-58850C140A49}"/>
              </a:ext>
            </a:extLst>
          </p:cNvPr>
          <p:cNvSpPr txBox="1"/>
          <p:nvPr/>
        </p:nvSpPr>
        <p:spPr>
          <a:xfrm>
            <a:off x="1637728" y="6456341"/>
            <a:ext cx="4182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Electrical </a:t>
            </a:r>
            <a:r>
              <a:rPr lang="en-US" b="0" i="0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network monitoring</a:t>
            </a:r>
            <a:endParaRPr lang="en-US" b="0" i="0" u="none" strike="noStrike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2E0531-2A94-471B-AB9B-565C12EBEC4A}"/>
              </a:ext>
            </a:extLst>
          </p:cNvPr>
          <p:cNvSpPr txBox="1"/>
          <p:nvPr/>
        </p:nvSpPr>
        <p:spPr>
          <a:xfrm>
            <a:off x="6410960" y="2926670"/>
            <a:ext cx="6136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bg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Soil Moisture Sensor Monitoring</a:t>
            </a:r>
            <a:endParaRPr lang="en-US" b="0" i="0" u="none" strike="noStrike" dirty="0">
              <a:solidFill>
                <a:schemeClr val="bg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  <a:hlinkClick r:id="rId9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395565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E43B4-F49B-4CC5-804B-A479F5A22E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19"/>
            <a:ext cx="12191999" cy="6858000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3B2A43C-410D-453D-B970-043BCBE2D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7694" y="4991887"/>
            <a:ext cx="2705100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78F2ECFE-34E8-4B58-BC35-087CAA238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8909" y="0"/>
            <a:ext cx="6203091" cy="3243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erimeter Intrusion Detection Systems Security Fence Hydra, 51% OFF">
            <a:extLst>
              <a:ext uri="{FF2B5EF4-FFF2-40B4-BE49-F238E27FC236}">
                <a16:creationId xmlns:a16="http://schemas.microsoft.com/office/drawing/2014/main" id="{240C7186-682D-49A8-9BF5-F0379F638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9602" y="1"/>
            <a:ext cx="3282398" cy="1310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D3D5B-354C-4097-B335-2C57F2E967E5}"/>
              </a:ext>
            </a:extLst>
          </p:cNvPr>
          <p:cNvSpPr txBox="1"/>
          <p:nvPr/>
        </p:nvSpPr>
        <p:spPr>
          <a:xfrm>
            <a:off x="5988909" y="2743602"/>
            <a:ext cx="5836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Surveillance Intrusion Detection Systems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D19CDB-E2ED-45BC-954F-DB09CEA8DD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919"/>
            <a:ext cx="5988908" cy="324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465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ircraft Engine Health Monitoring System Market 2023 by Company, Regions,  Type and Application, Forecast to 2029">
            <a:extLst>
              <a:ext uri="{FF2B5EF4-FFF2-40B4-BE49-F238E27FC236}">
                <a16:creationId xmlns:a16="http://schemas.microsoft.com/office/drawing/2014/main" id="{D0F2BE43-761B-4C51-B704-C338EEFAF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347663"/>
            <a:ext cx="9525000" cy="6162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8317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40B9CC-2519-4905-81CE-DA7B35260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137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37</Words>
  <Application>Microsoft Office PowerPoint</Application>
  <PresentationFormat>Widescreen</PresentationFormat>
  <Paragraphs>10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</dc:creator>
  <cp:lastModifiedBy>PA</cp:lastModifiedBy>
  <cp:revision>9</cp:revision>
  <dcterms:created xsi:type="dcterms:W3CDTF">2024-09-26T16:33:29Z</dcterms:created>
  <dcterms:modified xsi:type="dcterms:W3CDTF">2024-09-28T05:28:22Z</dcterms:modified>
</cp:coreProperties>
</file>

<file path=docProps/thumbnail.jpeg>
</file>